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Tahoma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Tahoma-bold.fntdata"/><Relationship Id="rId10" Type="http://schemas.openxmlformats.org/officeDocument/2006/relationships/font" Target="fonts/Tahoma-regular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Abertura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d64dc4a4a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d64dc4a4a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Texto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d64dc4a4a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d64dc4a4a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Imagens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d64dc4a4a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d64dc4a4a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Encerramento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6"/>
            <a:ext cx="9144000" cy="36814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18800" y="3671275"/>
            <a:ext cx="9125100" cy="65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0" y="4484325"/>
            <a:ext cx="9144000" cy="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6968600" y="4663225"/>
            <a:ext cx="2052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" name="Google Shape;4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79525" y="4692821"/>
            <a:ext cx="1922450" cy="33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3600"/>
              <a:buNone/>
              <a:defRPr sz="3600">
                <a:solidFill>
                  <a:srgbClr val="6AA84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3600"/>
              <a:buNone/>
              <a:defRPr sz="3600">
                <a:solidFill>
                  <a:srgbClr val="6AA84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3600"/>
              <a:buNone/>
              <a:defRPr sz="3600">
                <a:solidFill>
                  <a:srgbClr val="6AA84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3600"/>
              <a:buNone/>
              <a:defRPr sz="3600">
                <a:solidFill>
                  <a:srgbClr val="6AA84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3600"/>
              <a:buNone/>
              <a:defRPr sz="3600">
                <a:solidFill>
                  <a:srgbClr val="6AA84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3600"/>
              <a:buNone/>
              <a:defRPr sz="3600">
                <a:solidFill>
                  <a:srgbClr val="6AA84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3600"/>
              <a:buNone/>
              <a:defRPr sz="3600">
                <a:solidFill>
                  <a:srgbClr val="6AA84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3600"/>
              <a:buNone/>
              <a:defRPr sz="3600">
                <a:solidFill>
                  <a:srgbClr val="6AA84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3600"/>
              <a:buNone/>
              <a:defRPr sz="3600">
                <a:solidFill>
                  <a:srgbClr val="6AA84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800"/>
              <a:buFont typeface="Tahoma"/>
              <a:buNone/>
              <a:defRPr>
                <a:solidFill>
                  <a:srgbClr val="6AA84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800"/>
              <a:buNone/>
              <a:defRPr>
                <a:solidFill>
                  <a:srgbClr val="1155CC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800"/>
              <a:buNone/>
              <a:defRPr>
                <a:solidFill>
                  <a:srgbClr val="1155CC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800"/>
              <a:buNone/>
              <a:defRPr>
                <a:solidFill>
                  <a:srgbClr val="1155CC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800"/>
              <a:buNone/>
              <a:defRPr>
                <a:solidFill>
                  <a:srgbClr val="1155CC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800"/>
              <a:buNone/>
              <a:defRPr>
                <a:solidFill>
                  <a:srgbClr val="1155CC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800"/>
              <a:buNone/>
              <a:defRPr>
                <a:solidFill>
                  <a:srgbClr val="1155CC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800"/>
              <a:buNone/>
              <a:defRPr>
                <a:solidFill>
                  <a:srgbClr val="1155CC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800"/>
              <a:buNone/>
              <a:defRPr>
                <a:solidFill>
                  <a:srgbClr val="1155CC"/>
                </a:solidFill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6968600" y="4663225"/>
            <a:ext cx="2052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79525" y="4692821"/>
            <a:ext cx="1922450" cy="33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800"/>
              <a:buFont typeface="Tahoma"/>
              <a:buNone/>
              <a:defRPr>
                <a:solidFill>
                  <a:srgbClr val="6AA84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●"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Tahoma"/>
              <a:buChar char="○"/>
              <a:defRPr sz="1200">
                <a:latin typeface="Tahoma"/>
                <a:ea typeface="Tahoma"/>
                <a:cs typeface="Tahoma"/>
                <a:sym typeface="Tahoma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Tahoma"/>
              <a:buChar char="■"/>
              <a:defRPr sz="1200">
                <a:latin typeface="Tahoma"/>
                <a:ea typeface="Tahoma"/>
                <a:cs typeface="Tahoma"/>
                <a:sym typeface="Tahoma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Tahoma"/>
              <a:buChar char="●"/>
              <a:defRPr sz="1200">
                <a:latin typeface="Tahoma"/>
                <a:ea typeface="Tahoma"/>
                <a:cs typeface="Tahoma"/>
                <a:sym typeface="Tahoma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Tahoma"/>
              <a:buChar char="○"/>
              <a:defRPr sz="1200">
                <a:latin typeface="Tahoma"/>
                <a:ea typeface="Tahoma"/>
                <a:cs typeface="Tahoma"/>
                <a:sym typeface="Tahoma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Tahoma"/>
              <a:buChar char="■"/>
              <a:defRPr sz="1200">
                <a:latin typeface="Tahoma"/>
                <a:ea typeface="Tahoma"/>
                <a:cs typeface="Tahoma"/>
                <a:sym typeface="Tahoma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Tahoma"/>
              <a:buChar char="●"/>
              <a:defRPr sz="1200">
                <a:latin typeface="Tahoma"/>
                <a:ea typeface="Tahoma"/>
                <a:cs typeface="Tahoma"/>
                <a:sym typeface="Tahoma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Tahoma"/>
              <a:buChar char="○"/>
              <a:defRPr sz="1200">
                <a:latin typeface="Tahoma"/>
                <a:ea typeface="Tahoma"/>
                <a:cs typeface="Tahoma"/>
                <a:sym typeface="Tahoma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Tahoma"/>
              <a:buChar char="■"/>
              <a:defRPr sz="1200"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●"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Tahoma"/>
              <a:buChar char="○"/>
              <a:defRPr sz="1200">
                <a:latin typeface="Tahoma"/>
                <a:ea typeface="Tahoma"/>
                <a:cs typeface="Tahoma"/>
                <a:sym typeface="Tahoma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Tahoma"/>
              <a:buChar char="■"/>
              <a:defRPr sz="1200">
                <a:latin typeface="Tahoma"/>
                <a:ea typeface="Tahoma"/>
                <a:cs typeface="Tahoma"/>
                <a:sym typeface="Tahoma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Tahoma"/>
              <a:buChar char="●"/>
              <a:defRPr sz="1200">
                <a:latin typeface="Tahoma"/>
                <a:ea typeface="Tahoma"/>
                <a:cs typeface="Tahoma"/>
                <a:sym typeface="Tahoma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Tahoma"/>
              <a:buChar char="○"/>
              <a:defRPr sz="1200">
                <a:latin typeface="Tahoma"/>
                <a:ea typeface="Tahoma"/>
                <a:cs typeface="Tahoma"/>
                <a:sym typeface="Tahoma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Tahoma"/>
              <a:buChar char="■"/>
              <a:defRPr sz="1200">
                <a:latin typeface="Tahoma"/>
                <a:ea typeface="Tahoma"/>
                <a:cs typeface="Tahoma"/>
                <a:sym typeface="Tahoma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Tahoma"/>
              <a:buChar char="●"/>
              <a:defRPr sz="1200">
                <a:latin typeface="Tahoma"/>
                <a:ea typeface="Tahoma"/>
                <a:cs typeface="Tahoma"/>
                <a:sym typeface="Tahoma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Tahoma"/>
              <a:buChar char="○"/>
              <a:defRPr sz="1200">
                <a:latin typeface="Tahoma"/>
                <a:ea typeface="Tahoma"/>
                <a:cs typeface="Tahoma"/>
                <a:sym typeface="Tahoma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Tahoma"/>
              <a:buChar char="■"/>
              <a:defRPr sz="1200"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800"/>
              <a:buNone/>
              <a:defRPr>
                <a:solidFill>
                  <a:srgbClr val="6AA84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800"/>
              <a:buNone/>
              <a:defRPr>
                <a:solidFill>
                  <a:srgbClr val="6AA84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800"/>
              <a:buNone/>
              <a:defRPr>
                <a:solidFill>
                  <a:srgbClr val="6AA84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800"/>
              <a:buNone/>
              <a:defRPr>
                <a:solidFill>
                  <a:srgbClr val="6AA84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800"/>
              <a:buNone/>
              <a:defRPr>
                <a:solidFill>
                  <a:srgbClr val="6AA84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800"/>
              <a:buNone/>
              <a:defRPr>
                <a:solidFill>
                  <a:srgbClr val="6AA84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800"/>
              <a:buNone/>
              <a:defRPr>
                <a:solidFill>
                  <a:srgbClr val="6AA84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800"/>
              <a:buNone/>
              <a:defRPr>
                <a:solidFill>
                  <a:srgbClr val="6AA84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800"/>
              <a:buNone/>
              <a:defRPr>
                <a:solidFill>
                  <a:srgbClr val="6AA84F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6968600" y="4663225"/>
            <a:ext cx="2052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79525" y="4692821"/>
            <a:ext cx="1922450" cy="33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bg>
      <p:bgPr>
        <a:solidFill>
          <a:srgbClr val="CCCCCC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75665" y="4383699"/>
            <a:ext cx="401401" cy="60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Tahoma"/>
              <a:buNone/>
              <a:defRPr sz="4800"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Tahoma"/>
              <a:buNone/>
              <a:defRPr sz="4800">
                <a:latin typeface="Tahoma"/>
                <a:ea typeface="Tahoma"/>
                <a:cs typeface="Tahoma"/>
                <a:sym typeface="Tahom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Tahoma"/>
              <a:buNone/>
              <a:defRPr sz="4800">
                <a:latin typeface="Tahoma"/>
                <a:ea typeface="Tahoma"/>
                <a:cs typeface="Tahoma"/>
                <a:sym typeface="Tahom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Tahoma"/>
              <a:buNone/>
              <a:defRPr sz="4800">
                <a:latin typeface="Tahoma"/>
                <a:ea typeface="Tahoma"/>
                <a:cs typeface="Tahoma"/>
                <a:sym typeface="Tahom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Tahoma"/>
              <a:buNone/>
              <a:defRPr sz="4800">
                <a:latin typeface="Tahoma"/>
                <a:ea typeface="Tahoma"/>
                <a:cs typeface="Tahoma"/>
                <a:sym typeface="Tahom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Tahoma"/>
              <a:buNone/>
              <a:defRPr sz="4800">
                <a:latin typeface="Tahoma"/>
                <a:ea typeface="Tahoma"/>
                <a:cs typeface="Tahoma"/>
                <a:sym typeface="Tahom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Tahoma"/>
              <a:buNone/>
              <a:defRPr sz="4800">
                <a:latin typeface="Tahoma"/>
                <a:ea typeface="Tahoma"/>
                <a:cs typeface="Tahoma"/>
                <a:sym typeface="Tahom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Tahoma"/>
              <a:buNone/>
              <a:defRPr sz="4800">
                <a:latin typeface="Tahoma"/>
                <a:ea typeface="Tahoma"/>
                <a:cs typeface="Tahoma"/>
                <a:sym typeface="Tahom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Tahoma"/>
              <a:buNone/>
              <a:defRPr sz="4800"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" name="Google Shape;3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ahoma"/>
              <a:buNone/>
              <a:defRPr sz="2100"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ahoma"/>
              <a:buNone/>
              <a:defRPr sz="2100">
                <a:latin typeface="Tahoma"/>
                <a:ea typeface="Tahoma"/>
                <a:cs typeface="Tahoma"/>
                <a:sym typeface="Tahom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ahoma"/>
              <a:buNone/>
              <a:defRPr sz="2100">
                <a:latin typeface="Tahoma"/>
                <a:ea typeface="Tahoma"/>
                <a:cs typeface="Tahoma"/>
                <a:sym typeface="Tahom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ahoma"/>
              <a:buNone/>
              <a:defRPr sz="2100">
                <a:latin typeface="Tahoma"/>
                <a:ea typeface="Tahoma"/>
                <a:cs typeface="Tahoma"/>
                <a:sym typeface="Tahom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ahoma"/>
              <a:buNone/>
              <a:defRPr sz="2100">
                <a:latin typeface="Tahoma"/>
                <a:ea typeface="Tahoma"/>
                <a:cs typeface="Tahoma"/>
                <a:sym typeface="Tahom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ahoma"/>
              <a:buNone/>
              <a:defRPr sz="2100">
                <a:latin typeface="Tahoma"/>
                <a:ea typeface="Tahoma"/>
                <a:cs typeface="Tahoma"/>
                <a:sym typeface="Tahom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ahoma"/>
              <a:buNone/>
              <a:defRPr sz="2100">
                <a:latin typeface="Tahoma"/>
                <a:ea typeface="Tahoma"/>
                <a:cs typeface="Tahoma"/>
                <a:sym typeface="Tahom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ahoma"/>
              <a:buNone/>
              <a:defRPr sz="2100">
                <a:latin typeface="Tahoma"/>
                <a:ea typeface="Tahoma"/>
                <a:cs typeface="Tahoma"/>
                <a:sym typeface="Tahom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ahoma"/>
              <a:buNone/>
              <a:defRPr sz="2100"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75665" y="4383699"/>
            <a:ext cx="401401" cy="60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homa"/>
              <a:buNone/>
              <a:defRPr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6968600" y="4663225"/>
            <a:ext cx="2052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79525" y="4692821"/>
            <a:ext cx="1922450" cy="33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5325" y="4775475"/>
            <a:ext cx="1492050" cy="21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6"/>
            <a:ext cx="9144000" cy="368141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2"/>
          <p:cNvSpPr txBox="1"/>
          <p:nvPr>
            <p:ph type="ctrTitle"/>
          </p:nvPr>
        </p:nvSpPr>
        <p:spPr>
          <a:xfrm>
            <a:off x="-100" y="3671275"/>
            <a:ext cx="9144000" cy="65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>
                <a:latin typeface="Tahoma"/>
                <a:ea typeface="Tahoma"/>
                <a:cs typeface="Tahoma"/>
                <a:sym typeface="Tahoma"/>
              </a:rPr>
              <a:t>Título: Subtítulo</a:t>
            </a:r>
            <a:endParaRPr sz="3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" name="Google Shape;52;p12"/>
          <p:cNvSpPr txBox="1"/>
          <p:nvPr>
            <p:ph idx="1" type="subTitle"/>
          </p:nvPr>
        </p:nvSpPr>
        <p:spPr>
          <a:xfrm>
            <a:off x="0" y="4330375"/>
            <a:ext cx="9144000" cy="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ahoma"/>
                <a:ea typeface="Tahoma"/>
                <a:cs typeface="Tahoma"/>
                <a:sym typeface="Tahoma"/>
              </a:rPr>
              <a:t>Autor / Intituição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Tópico</a:t>
            </a:r>
            <a:endParaRPr/>
          </a:p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Conteúdo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375" y="169650"/>
            <a:ext cx="2599250" cy="259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337" y="3079450"/>
            <a:ext cx="2003326" cy="158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