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7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embeddedFontLst>
    <p:embeddedFont>
      <p:font typeface="Tahoma"/>
      <p:regular r:id="rId10"/>
      <p:bold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Tahoma-bold.fntdata"/><Relationship Id="rId10" Type="http://schemas.openxmlformats.org/officeDocument/2006/relationships/font" Target="fonts/Tahoma-regular.fntdata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" name="Google Shape;4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Abertura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g2d64dc4a4a5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" name="Google Shape;46;g2d64dc4a4a5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Texto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d64dc4a4a5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d64dc4a4a5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Imagens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2d64dc4a4a5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2d64dc4a4a5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Encerramento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8800" y="3671275"/>
            <a:ext cx="9125100" cy="659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3600"/>
              <a:buNone/>
              <a:defRPr sz="3600">
                <a:solidFill>
                  <a:srgbClr val="4A86E8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5200"/>
              <a:buNone/>
              <a:defRPr sz="5200">
                <a:solidFill>
                  <a:srgbClr val="4A86E8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5200"/>
              <a:buNone/>
              <a:defRPr sz="5200">
                <a:solidFill>
                  <a:srgbClr val="4A86E8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5200"/>
              <a:buNone/>
              <a:defRPr sz="5200">
                <a:solidFill>
                  <a:srgbClr val="4A86E8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5200"/>
              <a:buNone/>
              <a:defRPr sz="5200">
                <a:solidFill>
                  <a:srgbClr val="4A86E8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5200"/>
              <a:buNone/>
              <a:defRPr sz="5200">
                <a:solidFill>
                  <a:srgbClr val="4A86E8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5200"/>
              <a:buNone/>
              <a:defRPr sz="5200">
                <a:solidFill>
                  <a:srgbClr val="4A86E8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5200"/>
              <a:buNone/>
              <a:defRPr sz="5200">
                <a:solidFill>
                  <a:srgbClr val="4A86E8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5200"/>
              <a:buNone/>
              <a:defRPr sz="5200">
                <a:solidFill>
                  <a:srgbClr val="4A86E8"/>
                </a:solidFill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0" y="4484325"/>
            <a:ext cx="9144000" cy="65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2" name="Google Shape;12;p2" title="ok_anpec54_web0h.png"/>
          <p:cNvPicPr preferRelativeResize="0"/>
          <p:nvPr/>
        </p:nvPicPr>
        <p:blipFill rotWithShape="1">
          <a:blip r:embed="rId2">
            <a:alphaModFix/>
          </a:blip>
          <a:srcRect b="6070" l="0" r="0" t="14166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 title="ok_anpec54_web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2876" y="595527"/>
            <a:ext cx="5029200" cy="234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" title="ok_anpec54_web3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70000" y="4502350"/>
            <a:ext cx="2800350" cy="504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3600"/>
              <a:buNone/>
              <a:defRPr sz="3600">
                <a:solidFill>
                  <a:srgbClr val="4A86E8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3600"/>
              <a:buNone/>
              <a:defRPr sz="3600">
                <a:solidFill>
                  <a:srgbClr val="4A86E8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3600"/>
              <a:buNone/>
              <a:defRPr sz="3600">
                <a:solidFill>
                  <a:srgbClr val="4A86E8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3600"/>
              <a:buNone/>
              <a:defRPr sz="3600">
                <a:solidFill>
                  <a:srgbClr val="4A86E8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3600"/>
              <a:buNone/>
              <a:defRPr sz="3600">
                <a:solidFill>
                  <a:srgbClr val="4A86E8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3600"/>
              <a:buNone/>
              <a:defRPr sz="3600">
                <a:solidFill>
                  <a:srgbClr val="4A86E8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3600"/>
              <a:buNone/>
              <a:defRPr sz="3600">
                <a:solidFill>
                  <a:srgbClr val="4A86E8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3600"/>
              <a:buNone/>
              <a:defRPr sz="3600">
                <a:solidFill>
                  <a:srgbClr val="4A86E8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3600"/>
              <a:buNone/>
              <a:defRPr sz="3600">
                <a:solidFill>
                  <a:srgbClr val="4A86E8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800"/>
              <a:buFont typeface="Tahoma"/>
              <a:buNone/>
              <a:defRPr>
                <a:solidFill>
                  <a:srgbClr val="4A86E8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800"/>
              <a:buNone/>
              <a:defRPr>
                <a:solidFill>
                  <a:srgbClr val="4A86E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800"/>
              <a:buNone/>
              <a:defRPr>
                <a:solidFill>
                  <a:srgbClr val="4A86E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800"/>
              <a:buNone/>
              <a:defRPr>
                <a:solidFill>
                  <a:srgbClr val="4A86E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800"/>
              <a:buNone/>
              <a:defRPr>
                <a:solidFill>
                  <a:srgbClr val="4A86E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800"/>
              <a:buNone/>
              <a:defRPr>
                <a:solidFill>
                  <a:srgbClr val="4A86E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800"/>
              <a:buNone/>
              <a:defRPr>
                <a:solidFill>
                  <a:srgbClr val="4A86E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800"/>
              <a:buNone/>
              <a:defRPr>
                <a:solidFill>
                  <a:srgbClr val="4A86E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800"/>
              <a:buNone/>
              <a:defRPr>
                <a:solidFill>
                  <a:srgbClr val="4A86E8"/>
                </a:solidFill>
              </a:defRPr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Font typeface="Tahoma"/>
              <a:buChar char="●"/>
              <a:defRPr>
                <a:latin typeface="Tahoma"/>
                <a:ea typeface="Tahoma"/>
                <a:cs typeface="Tahoma"/>
                <a:sym typeface="Tahoma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Font typeface="Tahoma"/>
              <a:buChar char="○"/>
              <a:defRPr>
                <a:latin typeface="Tahoma"/>
                <a:ea typeface="Tahoma"/>
                <a:cs typeface="Tahoma"/>
                <a:sym typeface="Tahoma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Font typeface="Tahoma"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Font typeface="Tahoma"/>
              <a:buChar char="●"/>
              <a:defRPr>
                <a:latin typeface="Tahoma"/>
                <a:ea typeface="Tahoma"/>
                <a:cs typeface="Tahoma"/>
                <a:sym typeface="Tahoma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Font typeface="Tahoma"/>
              <a:buChar char="○"/>
              <a:defRPr>
                <a:latin typeface="Tahoma"/>
                <a:ea typeface="Tahoma"/>
                <a:cs typeface="Tahoma"/>
                <a:sym typeface="Tahoma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Font typeface="Tahoma"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Font typeface="Tahoma"/>
              <a:buChar char="●"/>
              <a:defRPr>
                <a:latin typeface="Tahoma"/>
                <a:ea typeface="Tahoma"/>
                <a:cs typeface="Tahoma"/>
                <a:sym typeface="Tahoma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Font typeface="Tahoma"/>
              <a:buChar char="○"/>
              <a:defRPr>
                <a:latin typeface="Tahoma"/>
                <a:ea typeface="Tahoma"/>
                <a:cs typeface="Tahoma"/>
                <a:sym typeface="Tahoma"/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Font typeface="Tahoma"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pic>
        <p:nvPicPr>
          <p:cNvPr id="20" name="Google Shape;20;p4" title="ok_anpec54_web3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70000" y="4502350"/>
            <a:ext cx="2800350" cy="504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800"/>
              <a:buFont typeface="Tahoma"/>
              <a:buNone/>
              <a:defRPr>
                <a:solidFill>
                  <a:srgbClr val="4A86E8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800"/>
              <a:buFont typeface="Tahoma"/>
              <a:buNone/>
              <a:defRPr>
                <a:solidFill>
                  <a:srgbClr val="4A86E8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800"/>
              <a:buFont typeface="Tahoma"/>
              <a:buNone/>
              <a:defRPr>
                <a:solidFill>
                  <a:srgbClr val="4A86E8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800"/>
              <a:buFont typeface="Tahoma"/>
              <a:buNone/>
              <a:defRPr>
                <a:solidFill>
                  <a:srgbClr val="4A86E8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800"/>
              <a:buFont typeface="Tahoma"/>
              <a:buNone/>
              <a:defRPr>
                <a:solidFill>
                  <a:srgbClr val="4A86E8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800"/>
              <a:buFont typeface="Tahoma"/>
              <a:buNone/>
              <a:defRPr>
                <a:solidFill>
                  <a:srgbClr val="4A86E8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800"/>
              <a:buFont typeface="Tahoma"/>
              <a:buNone/>
              <a:defRPr>
                <a:solidFill>
                  <a:srgbClr val="4A86E8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800"/>
              <a:buFont typeface="Tahoma"/>
              <a:buNone/>
              <a:defRPr>
                <a:solidFill>
                  <a:srgbClr val="4A86E8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800"/>
              <a:buFont typeface="Tahoma"/>
              <a:buNone/>
              <a:defRPr>
                <a:solidFill>
                  <a:srgbClr val="4A86E8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Font typeface="Tahoma"/>
              <a:buChar char="●"/>
              <a:defRPr sz="1400">
                <a:latin typeface="Tahoma"/>
                <a:ea typeface="Tahoma"/>
                <a:cs typeface="Tahoma"/>
                <a:sym typeface="Tahoma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Tahoma"/>
              <a:buChar char="○"/>
              <a:defRPr sz="1200">
                <a:latin typeface="Tahoma"/>
                <a:ea typeface="Tahoma"/>
                <a:cs typeface="Tahoma"/>
                <a:sym typeface="Tahoma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Tahoma"/>
              <a:buChar char="■"/>
              <a:defRPr sz="1200">
                <a:latin typeface="Tahoma"/>
                <a:ea typeface="Tahoma"/>
                <a:cs typeface="Tahoma"/>
                <a:sym typeface="Tahoma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Tahoma"/>
              <a:buChar char="●"/>
              <a:defRPr sz="1200">
                <a:latin typeface="Tahoma"/>
                <a:ea typeface="Tahoma"/>
                <a:cs typeface="Tahoma"/>
                <a:sym typeface="Tahoma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Tahoma"/>
              <a:buChar char="○"/>
              <a:defRPr sz="1200">
                <a:latin typeface="Tahoma"/>
                <a:ea typeface="Tahoma"/>
                <a:cs typeface="Tahoma"/>
                <a:sym typeface="Tahoma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Tahoma"/>
              <a:buChar char="■"/>
              <a:defRPr sz="1200">
                <a:latin typeface="Tahoma"/>
                <a:ea typeface="Tahoma"/>
                <a:cs typeface="Tahoma"/>
                <a:sym typeface="Tahoma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Tahoma"/>
              <a:buChar char="●"/>
              <a:defRPr sz="1200">
                <a:latin typeface="Tahoma"/>
                <a:ea typeface="Tahoma"/>
                <a:cs typeface="Tahoma"/>
                <a:sym typeface="Tahoma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Tahoma"/>
              <a:buChar char="○"/>
              <a:defRPr sz="1200">
                <a:latin typeface="Tahoma"/>
                <a:ea typeface="Tahoma"/>
                <a:cs typeface="Tahoma"/>
                <a:sym typeface="Tahoma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Tahoma"/>
              <a:buChar char="■"/>
              <a:defRPr sz="1200"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Font typeface="Tahoma"/>
              <a:buChar char="●"/>
              <a:defRPr sz="1400">
                <a:latin typeface="Tahoma"/>
                <a:ea typeface="Tahoma"/>
                <a:cs typeface="Tahoma"/>
                <a:sym typeface="Tahoma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Tahoma"/>
              <a:buChar char="○"/>
              <a:defRPr sz="1200">
                <a:latin typeface="Tahoma"/>
                <a:ea typeface="Tahoma"/>
                <a:cs typeface="Tahoma"/>
                <a:sym typeface="Tahoma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Tahoma"/>
              <a:buChar char="■"/>
              <a:defRPr sz="1200">
                <a:latin typeface="Tahoma"/>
                <a:ea typeface="Tahoma"/>
                <a:cs typeface="Tahoma"/>
                <a:sym typeface="Tahoma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Tahoma"/>
              <a:buChar char="●"/>
              <a:defRPr sz="1200">
                <a:latin typeface="Tahoma"/>
                <a:ea typeface="Tahoma"/>
                <a:cs typeface="Tahoma"/>
                <a:sym typeface="Tahoma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Tahoma"/>
              <a:buChar char="○"/>
              <a:defRPr sz="1200">
                <a:latin typeface="Tahoma"/>
                <a:ea typeface="Tahoma"/>
                <a:cs typeface="Tahoma"/>
                <a:sym typeface="Tahoma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Tahoma"/>
              <a:buChar char="■"/>
              <a:defRPr sz="1200">
                <a:latin typeface="Tahoma"/>
                <a:ea typeface="Tahoma"/>
                <a:cs typeface="Tahoma"/>
                <a:sym typeface="Tahoma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Tahoma"/>
              <a:buChar char="●"/>
              <a:defRPr sz="1200">
                <a:latin typeface="Tahoma"/>
                <a:ea typeface="Tahoma"/>
                <a:cs typeface="Tahoma"/>
                <a:sym typeface="Tahoma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Tahoma"/>
              <a:buChar char="○"/>
              <a:defRPr sz="1200">
                <a:latin typeface="Tahoma"/>
                <a:ea typeface="Tahoma"/>
                <a:cs typeface="Tahoma"/>
                <a:sym typeface="Tahoma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Tahoma"/>
              <a:buChar char="■"/>
              <a:defRPr sz="1200"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pic>
        <p:nvPicPr>
          <p:cNvPr id="25" name="Google Shape;25;p5" title="ok_anpec54_web3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70000" y="4502350"/>
            <a:ext cx="2800350" cy="504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800"/>
              <a:buNone/>
              <a:defRPr>
                <a:solidFill>
                  <a:srgbClr val="4A86E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800"/>
              <a:buNone/>
              <a:defRPr>
                <a:solidFill>
                  <a:srgbClr val="4A86E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800"/>
              <a:buNone/>
              <a:defRPr>
                <a:solidFill>
                  <a:srgbClr val="4A86E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800"/>
              <a:buNone/>
              <a:defRPr>
                <a:solidFill>
                  <a:srgbClr val="4A86E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800"/>
              <a:buNone/>
              <a:defRPr>
                <a:solidFill>
                  <a:srgbClr val="4A86E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800"/>
              <a:buNone/>
              <a:defRPr>
                <a:solidFill>
                  <a:srgbClr val="4A86E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800"/>
              <a:buNone/>
              <a:defRPr>
                <a:solidFill>
                  <a:srgbClr val="4A86E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800"/>
              <a:buNone/>
              <a:defRPr>
                <a:solidFill>
                  <a:srgbClr val="4A86E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800"/>
              <a:buNone/>
              <a:defRPr>
                <a:solidFill>
                  <a:srgbClr val="4A86E8"/>
                </a:solidFill>
              </a:defRPr>
            </a:lvl9pPr>
          </a:lstStyle>
          <a:p/>
        </p:txBody>
      </p:sp>
      <p:pic>
        <p:nvPicPr>
          <p:cNvPr id="28" name="Google Shape;28;p6" title="ok_anpec54_web3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70000" y="4502350"/>
            <a:ext cx="2800350" cy="504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bg>
      <p:bgPr>
        <a:solidFill>
          <a:srgbClr val="CCCCCC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7" title="ok_anpec54_web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0375" y="109775"/>
            <a:ext cx="1376375" cy="64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/>
          <p:nvPr>
            <p:ph type="title"/>
          </p:nvPr>
        </p:nvSpPr>
        <p:spPr>
          <a:xfrm>
            <a:off x="490250" y="450150"/>
            <a:ext cx="4984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Font typeface="Arial"/>
              <a:buNone/>
              <a:defRPr sz="4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Font typeface="Arial"/>
              <a:buNone/>
              <a:defRPr sz="4800">
                <a:latin typeface="Arial"/>
                <a:ea typeface="Arial"/>
                <a:cs typeface="Arial"/>
                <a:sym typeface="Arial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Font typeface="Arial"/>
              <a:buNone/>
              <a:defRPr sz="4800">
                <a:latin typeface="Arial"/>
                <a:ea typeface="Arial"/>
                <a:cs typeface="Arial"/>
                <a:sym typeface="Arial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Font typeface="Arial"/>
              <a:buNone/>
              <a:defRPr sz="4800">
                <a:latin typeface="Arial"/>
                <a:ea typeface="Arial"/>
                <a:cs typeface="Arial"/>
                <a:sym typeface="Arial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Font typeface="Arial"/>
              <a:buNone/>
              <a:defRPr sz="4800">
                <a:latin typeface="Arial"/>
                <a:ea typeface="Arial"/>
                <a:cs typeface="Arial"/>
                <a:sym typeface="Arial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Font typeface="Arial"/>
              <a:buNone/>
              <a:defRPr sz="4800">
                <a:latin typeface="Arial"/>
                <a:ea typeface="Arial"/>
                <a:cs typeface="Arial"/>
                <a:sym typeface="Arial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Font typeface="Arial"/>
              <a:buNone/>
              <a:defRPr sz="4800">
                <a:latin typeface="Arial"/>
                <a:ea typeface="Arial"/>
                <a:cs typeface="Arial"/>
                <a:sym typeface="Arial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Font typeface="Arial"/>
              <a:buNone/>
              <a:defRPr sz="4800">
                <a:latin typeface="Arial"/>
                <a:ea typeface="Arial"/>
                <a:cs typeface="Arial"/>
                <a:sym typeface="Arial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Font typeface="Arial"/>
              <a:buNone/>
              <a:defRPr sz="4800"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33" name="Google Shape;33;p8" title="ok_anpec54v_web0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74925" y="0"/>
            <a:ext cx="3669075" cy="519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4C2F4"/>
              </a:buClr>
              <a:buSzPts val="1800"/>
              <a:buNone/>
              <a:defRPr>
                <a:solidFill>
                  <a:srgbClr val="A4C2F4"/>
                </a:solidFill>
              </a:defRPr>
            </a:lvl1pPr>
          </a:lstStyle>
          <a:p/>
        </p:txBody>
      </p:sp>
      <p:pic>
        <p:nvPicPr>
          <p:cNvPr id="36" name="Google Shape;36;p9" title="ok_anpec54_web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46030" y="4502100"/>
            <a:ext cx="1163325" cy="54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10" title="ok_anpec54_web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46030" y="4502100"/>
            <a:ext cx="1163325" cy="54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/>
          <p:nvPr>
            <p:ph type="ctrTitle"/>
          </p:nvPr>
        </p:nvSpPr>
        <p:spPr>
          <a:xfrm>
            <a:off x="737197" y="2800218"/>
            <a:ext cx="8053200" cy="16164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Título: </a:t>
            </a:r>
            <a:endParaRPr b="1"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Subtítulo</a:t>
            </a:r>
            <a:endParaRPr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500">
                <a:solidFill>
                  <a:schemeClr val="dk1"/>
                </a:solidFill>
              </a:rPr>
              <a:t>Autor / Instituição</a:t>
            </a:r>
            <a:endParaRPr b="1" sz="25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Tópico</a:t>
            </a:r>
            <a:endParaRPr b="1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12"/>
          <p:cNvSpPr txBox="1"/>
          <p:nvPr>
            <p:ph idx="4294967295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Conteúdo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4" title="ok_anpec54v_web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63466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4" title="ok_anpec54_web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40950" y="3126075"/>
            <a:ext cx="3402625" cy="120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4" title="ok_anpec54_web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7163" y="329725"/>
            <a:ext cx="2800350" cy="504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